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460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64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622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130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90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84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01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08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011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702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8/19/2023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6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C60ED7-11F7-478C-AC8E-0865FABDA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A splash of colors on a white surface">
            <a:extLst>
              <a:ext uri="{FF2B5EF4-FFF2-40B4-BE49-F238E27FC236}">
                <a16:creationId xmlns:a16="http://schemas.microsoft.com/office/drawing/2014/main" id="{0B50A5BF-AFFB-9284-D036-E5D38E6536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397" b="22603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57A6E-6E08-4C97-A30E-886419D9B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28" t="5794" r="52221" b="7597"/>
          <a:stretch/>
        </p:blipFill>
        <p:spPr>
          <a:xfrm>
            <a:off x="5594266" y="1005140"/>
            <a:ext cx="2608730" cy="2532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509F2C-6FA4-4262-A82C-815C72945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348" y="275075"/>
            <a:ext cx="2835132" cy="28351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D45028-C3DB-4F1C-9AA1-8346E61E4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811" y="3987331"/>
            <a:ext cx="4291504" cy="2412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C70EF-A29E-4CD0-BDC3-546613767D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919" y="3826427"/>
            <a:ext cx="3245184" cy="216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2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F934D6-C7E3-42B0-854D-DEED7A50C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74" y="134974"/>
            <a:ext cx="2301465" cy="1726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562FC1-9D0E-48FD-9BDC-5AE6F3922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141" y="134974"/>
            <a:ext cx="2681567" cy="1787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3F3DC-C21A-4771-AD4E-2F2BC7D53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74" y="0"/>
            <a:ext cx="4452232" cy="2873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E9B903-9792-4E21-8928-03133153FF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104" y="3127201"/>
            <a:ext cx="3446296" cy="23538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ECD839-386F-4708-BAF0-9BEA3FBA4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708" y="3128346"/>
            <a:ext cx="38100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7854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Univers</vt:lpstr>
      <vt:lpstr>GradientVTI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سيف الدين اشرف احمد عز الدين</dc:creator>
  <cp:lastModifiedBy>سيف الدين اشرف احمد عز الدين</cp:lastModifiedBy>
  <cp:revision>4</cp:revision>
  <dcterms:created xsi:type="dcterms:W3CDTF">2023-08-19T05:49:16Z</dcterms:created>
  <dcterms:modified xsi:type="dcterms:W3CDTF">2023-08-19T07:15:25Z</dcterms:modified>
</cp:coreProperties>
</file>